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Inter Bold" panose="020B0604020202020204" charset="0"/>
      <p:regular r:id="rId11"/>
    </p:embeddedFont>
    <p:embeddedFont>
      <p:font typeface="KG Primary Penmanship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1765" y="1461774"/>
            <a:ext cx="7420641" cy="6669301"/>
          </a:xfrm>
          <a:custGeom>
            <a:avLst/>
            <a:gdLst/>
            <a:ahLst/>
            <a:cxnLst/>
            <a:rect l="l" t="t" r="r" b="b"/>
            <a:pathLst>
              <a:path w="7420641" h="666930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5708" y="78379"/>
            <a:ext cx="1900642" cy="19006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7390546"/>
            <a:ext cx="7511600" cy="1084677"/>
            <a:chOff x="0" y="0"/>
            <a:chExt cx="1978364" cy="2856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78364" cy="285676"/>
            </a:xfrm>
            <a:custGeom>
              <a:avLst/>
              <a:gdLst/>
              <a:ahLst/>
              <a:cxnLst/>
              <a:rect l="l" t="t" r="r" b="b"/>
              <a:pathLst>
                <a:path w="1978364" h="285676">
                  <a:moveTo>
                    <a:pt x="52564" y="0"/>
                  </a:moveTo>
                  <a:lnTo>
                    <a:pt x="1925800" y="0"/>
                  </a:lnTo>
                  <a:cubicBezTo>
                    <a:pt x="1954830" y="0"/>
                    <a:pt x="1978364" y="23534"/>
                    <a:pt x="1978364" y="52564"/>
                  </a:cubicBezTo>
                  <a:lnTo>
                    <a:pt x="1978364" y="233113"/>
                  </a:lnTo>
                  <a:cubicBezTo>
                    <a:pt x="1978364" y="247053"/>
                    <a:pt x="1972826" y="260423"/>
                    <a:pt x="1962968" y="270281"/>
                  </a:cubicBezTo>
                  <a:cubicBezTo>
                    <a:pt x="1953111" y="280138"/>
                    <a:pt x="1939741" y="285676"/>
                    <a:pt x="1925800" y="285676"/>
                  </a:cubicBezTo>
                  <a:lnTo>
                    <a:pt x="52564" y="285676"/>
                  </a:lnTo>
                  <a:cubicBezTo>
                    <a:pt x="38623" y="285676"/>
                    <a:pt x="25253" y="280138"/>
                    <a:pt x="15396" y="270281"/>
                  </a:cubicBezTo>
                  <a:cubicBezTo>
                    <a:pt x="5538" y="260423"/>
                    <a:pt x="0" y="247053"/>
                    <a:pt x="0" y="233113"/>
                  </a:cubicBezTo>
                  <a:lnTo>
                    <a:pt x="0" y="52564"/>
                  </a:lnTo>
                  <a:cubicBezTo>
                    <a:pt x="0" y="38623"/>
                    <a:pt x="5538" y="25253"/>
                    <a:pt x="15396" y="15396"/>
                  </a:cubicBezTo>
                  <a:cubicBezTo>
                    <a:pt x="25253" y="5538"/>
                    <a:pt x="38623" y="0"/>
                    <a:pt x="52564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978364" cy="33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13452" y="3036575"/>
            <a:ext cx="8745796" cy="304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64"/>
              </a:lnSpc>
              <a:spcBef>
                <a:spcPct val="0"/>
              </a:spcBef>
            </a:pPr>
            <a:r>
              <a:rPr lang="en-US" sz="8760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La santé mental des jeunes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7241" y="7457844"/>
            <a:ext cx="6934517" cy="892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sz="25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VICTOR CORNILLE, JULIAN BIDAULT, AUGUSTIN GAVETTI  1E4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219" y="-108015"/>
            <a:ext cx="7913413" cy="79134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878" y="1632687"/>
            <a:ext cx="8299987" cy="7625613"/>
          </a:xfrm>
          <a:custGeom>
            <a:avLst/>
            <a:gdLst/>
            <a:ahLst/>
            <a:cxnLst/>
            <a:rect l="l" t="t" r="r" b="b"/>
            <a:pathLst>
              <a:path w="8299987" h="7625613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60445" y="2542813"/>
            <a:ext cx="6706236" cy="290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4"/>
              </a:lnSpc>
              <a:spcBef>
                <a:spcPct val="0"/>
              </a:spcBef>
            </a:pPr>
            <a:r>
              <a:rPr lang="en-US" sz="8346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du README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088430" y="-17461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0445" y="9509476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780" y="829114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29213" y="3422151"/>
            <a:ext cx="6482507" cy="159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du main : gui.py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074901" y="1623612"/>
            <a:ext cx="6553054" cy="7362982"/>
          </a:xfrm>
          <a:custGeom>
            <a:avLst/>
            <a:gdLst/>
            <a:ahLst/>
            <a:cxnLst/>
            <a:rect l="l" t="t" r="r" b="b"/>
            <a:pathLst>
              <a:path w="6553054" h="7362982">
                <a:moveTo>
                  <a:pt x="6553054" y="0"/>
                </a:moveTo>
                <a:lnTo>
                  <a:pt x="0" y="0"/>
                </a:lnTo>
                <a:lnTo>
                  <a:pt x="0" y="7362982"/>
                </a:lnTo>
                <a:lnTo>
                  <a:pt x="6553054" y="7362982"/>
                </a:lnTo>
                <a:lnTo>
                  <a:pt x="65530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6617" y="1006668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7577" y="2091042"/>
            <a:ext cx="6093944" cy="6895552"/>
          </a:xfrm>
          <a:custGeom>
            <a:avLst/>
            <a:gdLst/>
            <a:ahLst/>
            <a:cxnLst/>
            <a:rect l="l" t="t" r="r" b="b"/>
            <a:pathLst>
              <a:path w="6093944" h="6895552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6023930" y="8552441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0200" y="3249999"/>
            <a:ext cx="6760309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Présentation des fichiers secondaires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9080" y="5271204"/>
            <a:ext cx="3457677" cy="328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846" lvl="1" indent="-404923" algn="ctr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app.py</a:t>
            </a:r>
          </a:p>
          <a:p>
            <a:pPr marL="809846" lvl="1" indent="-404923" algn="ctr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data.py</a:t>
            </a:r>
          </a:p>
          <a:p>
            <a:pPr marL="809846" lvl="1" indent="-404923" algn="ctr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dictionary.py</a:t>
            </a:r>
          </a:p>
          <a:p>
            <a:pPr marL="809846" lvl="1" indent="-404923" algn="ctr">
              <a:lnSpc>
                <a:spcPts val="5251"/>
              </a:lnSpc>
              <a:buFont typeface="Arial"/>
              <a:buChar char="•"/>
            </a:pPr>
            <a:r>
              <a:rPr lang="en-US" sz="3751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faQ.py</a:t>
            </a:r>
          </a:p>
          <a:p>
            <a:pPr marL="809846" lvl="1" indent="-404923" algn="ctr">
              <a:lnSpc>
                <a:spcPts val="5251"/>
              </a:lnSpc>
              <a:spcBef>
                <a:spcPct val="0"/>
              </a:spcBef>
              <a:buFont typeface="Arial"/>
              <a:buChar char="•"/>
            </a:pPr>
            <a:r>
              <a:rPr lang="en-US" sz="3751">
                <a:solidFill>
                  <a:srgbClr val="11333E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simple_graphe.py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0716" y="3761090"/>
            <a:ext cx="10441071" cy="116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3"/>
              </a:lnSpc>
              <a:spcBef>
                <a:spcPct val="0"/>
              </a:spcBef>
            </a:pPr>
            <a:r>
              <a:rPr lang="en-US" sz="6738" b="1">
                <a:solidFill>
                  <a:srgbClr val="11333E"/>
                </a:solidFill>
                <a:latin typeface="Inter Bold"/>
                <a:ea typeface="Inter Bold"/>
                <a:cs typeface="Inter Bold"/>
                <a:sym typeface="Inter Bold"/>
              </a:rPr>
              <a:t>Test du programme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 invX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Personnalisé</PresentationFormat>
  <Paragraphs>11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Calibri</vt:lpstr>
      <vt:lpstr>Arial</vt:lpstr>
      <vt:lpstr>Inter Bold</vt:lpstr>
      <vt:lpstr>KG Primary Penmanship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santé mental des jeunes</dc:title>
  <dc:creator>cornille</dc:creator>
  <cp:lastModifiedBy>cornille</cp:lastModifiedBy>
  <cp:revision>2</cp:revision>
  <dcterms:created xsi:type="dcterms:W3CDTF">2006-08-16T00:00:00Z</dcterms:created>
  <dcterms:modified xsi:type="dcterms:W3CDTF">2025-03-03T10:46:06Z</dcterms:modified>
  <dc:identifier>DAGgqdQmDks</dc:identifier>
</cp:coreProperties>
</file>